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80" r:id="rId4"/>
    <p:sldId id="295" r:id="rId5"/>
    <p:sldId id="273" r:id="rId6"/>
    <p:sldId id="275" r:id="rId7"/>
    <p:sldId id="274" r:id="rId8"/>
    <p:sldId id="285" r:id="rId9"/>
    <p:sldId id="294" r:id="rId10"/>
    <p:sldId id="259" r:id="rId11"/>
    <p:sldId id="283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0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9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0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05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4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7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5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1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FF01-84D0-45B9-A099-C4F1F64738F6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ldov03" TargetMode="External"/><Relationship Id="rId2" Type="http://schemas.openxmlformats.org/officeDocument/2006/relationships/hyperlink" Target="https://telefon-doveri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instagram.com/dtd_0_3?r=nameta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Телефон дове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77" y="193964"/>
            <a:ext cx="1633910" cy="1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30" y="393001"/>
            <a:ext cx="6729984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2900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Наши контакты в сети интернет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Сайт единого  общероссийского телефона доверия:</a:t>
            </a: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telefon-doveria.ru/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Наша группа в контакте:</a:t>
            </a: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vk.com/teldov03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Наш профиль в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www.instagram.com/dtd_0_3?r=nametag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3" y="4494414"/>
            <a:ext cx="2306973" cy="23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5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826" y="1940466"/>
            <a:ext cx="809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 внимание !!! </a:t>
            </a:r>
            <a:endParaRPr lang="ru-RU" sz="6000" b="0" i="0" dirty="0" smtClean="0"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Телефон дове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55" y="4991733"/>
            <a:ext cx="1637665" cy="16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Телефон дове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4991733"/>
            <a:ext cx="1714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kclub.su/_data/stickers/sberkot/sticker_vk_sberkot_0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36" y="1030138"/>
            <a:ext cx="1820656" cy="18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8465" y="4239491"/>
            <a:ext cx="293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НАМ 10 ЛЕТ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216" y="804228"/>
            <a:ext cx="11647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общероссийский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доверия </a:t>
            </a:r>
            <a:r>
              <a:rPr lang="ru-RU" sz="4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детей, подростков и их родителей </a:t>
            </a:r>
            <a:endParaRPr lang="ru-RU" sz="4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- служба оказания анонимной, бесплатной и круглосуточной психологической помощи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по телефону.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kclub.su/_data/stickers/spotty/sticker_vk_spotty_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53" y="4589880"/>
            <a:ext cx="1755775" cy="19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885" y="597840"/>
            <a:ext cx="10363200" cy="241581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Сохрани себе в телефонную книгу, </a:t>
            </a:r>
            <a:r>
              <a:rPr lang="ru-RU" sz="4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тправь своим друзьям и родителям</a:t>
            </a:r>
            <a:endParaRPr lang="ru-RU" sz="4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984" y="3744534"/>
            <a:ext cx="8534400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8-800-2000-122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0833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4-maket-princip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"/>
            <a:ext cx="6057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2ch.hk/mobi/src/1102687/150747587016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35" y="3429001"/>
            <a:ext cx="1744329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0" y="0"/>
            <a:ext cx="608838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xtLst/>
        </p:spPr>
      </p:pic>
      <p:pic>
        <p:nvPicPr>
          <p:cNvPr id="5122" name="Picture 2" descr="A4-maket-princip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10362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5627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0"/>
            <a:ext cx="6377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estickers.world/packs/mobile_vk/512/mobile_vk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1" y="511514"/>
            <a:ext cx="2255922" cy="2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" y="251460"/>
            <a:ext cx="11727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Обращаясь в службу «Телефон доверия» </a:t>
            </a:r>
          </a:p>
          <a:p>
            <a:pPr marL="457200" indent="-22860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всегда можешь поговорить:</a:t>
            </a:r>
          </a:p>
          <a:p>
            <a:pPr marL="457200" indent="-228600"/>
            <a:endParaRPr lang="ru-RU" sz="320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 отношениях с родителями 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учителями,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дружбе и любви,</a:t>
            </a:r>
            <a:endParaRPr lang="ru-RU" sz="320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своей жизни и проблемах,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жестоком обращении с тобой или сверстниками,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потере интереса к жизни,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другом…</a:t>
            </a:r>
            <a:endParaRPr lang="ru-RU" sz="32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228600"/>
            <a:endParaRPr lang="ru-RU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50" name="Picture 2" descr="http://vkclub.su/_data/stickers/lovematters/sticker_vk_lovematters_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2" y="3550693"/>
            <a:ext cx="2959768" cy="30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96214"/>
            <a:ext cx="10934163" cy="5615189"/>
          </a:xfrm>
        </p:spPr>
        <p:txBody>
          <a:bodyPr>
            <a:noAutofit/>
          </a:bodyPr>
          <a:lstStyle/>
          <a:p>
            <a:pPr marL="457200" indent="45720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Профессиональные психологи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КРУГЛОСУТОЧНО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праздничных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выходных дней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экстренную психологическую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помощь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телефону детям, подросткам и родителям.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января 2020 года в службу поступило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5000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звонков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 4000-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Актуальные детские проблемы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 сегодняшний день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детско-родительские отношения;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проблемы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себя;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проблемы взаимоотношений полов;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отношения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постоянно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звонящие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абоненты и другие…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29" y="4412396"/>
            <a:ext cx="2352436" cy="21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461" y="1902364"/>
            <a:ext cx="5532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Мобильное </a:t>
            </a:r>
          </a:p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приложение </a:t>
            </a:r>
          </a:p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«Телефона доверия»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30708/v830708650/dbf7f/iSdk8RyJT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56" y="283576"/>
            <a:ext cx="4257675" cy="6284563"/>
          </a:xfrm>
          <a:prstGeom prst="rect">
            <a:avLst/>
          </a:prstGeom>
          <a:noFill/>
          <a:effectLst>
            <a:outerShdw blurRad="596900" dist="50800" dir="5400000" algn="ctr" rotWithShape="0">
              <a:srgbClr val="000000">
                <a:alpha val="54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slope"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15" y="4518227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120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Сохрани себе в телефонную книгу, отправь своим друзьям и родителям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Профессиональные психологи КРУГЛОСУТОЧНО, без праздничных и выходных дней оказывают экстренную психологическую помощь по телефону детям, подросткам и родителям.   С 1 января 2020 года в службу поступило более 5000 звонков, из них свыше 4000- обращения!  Актуальные детские проблемы на сегодняшний день:       - детско-родительские отношения;      - проблемы принятия себя;      - проблемы взаимоотношений полов;      - отношения со сверстниками;      - постоянно звонящие абоненты и другие…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68</cp:revision>
  <dcterms:created xsi:type="dcterms:W3CDTF">2018-04-19T08:42:21Z</dcterms:created>
  <dcterms:modified xsi:type="dcterms:W3CDTF">2020-08-16T00:51:25Z</dcterms:modified>
</cp:coreProperties>
</file>